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0" r:id="rId4"/>
    <p:sldId id="319" r:id="rId5"/>
    <p:sldId id="320" r:id="rId6"/>
    <p:sldId id="318" r:id="rId7"/>
    <p:sldId id="258" r:id="rId8"/>
    <p:sldId id="259" r:id="rId9"/>
    <p:sldId id="263" r:id="rId10"/>
    <p:sldId id="264" r:id="rId11"/>
    <p:sldId id="269" r:id="rId12"/>
    <p:sldId id="267" r:id="rId13"/>
    <p:sldId id="271" r:id="rId14"/>
    <p:sldId id="270" r:id="rId15"/>
    <p:sldId id="274" r:id="rId16"/>
    <p:sldId id="273" r:id="rId17"/>
    <p:sldId id="277" r:id="rId18"/>
    <p:sldId id="276" r:id="rId19"/>
    <p:sldId id="279" r:id="rId20"/>
    <p:sldId id="280" r:id="rId21"/>
    <p:sldId id="278" r:id="rId22"/>
    <p:sldId id="281" r:id="rId2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86"/>
    <p:restoredTop sz="95755"/>
  </p:normalViewPr>
  <p:slideViewPr>
    <p:cSldViewPr snapToGrid="0" snapToObjects="1">
      <p:cViewPr varScale="1">
        <p:scale>
          <a:sx n="110" d="100"/>
          <a:sy n="110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E0F94-3B8F-1345-8525-1EAED03113F3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4CC75-5512-8942-AF2A-F4BCA7729E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6176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F1C8F-EA2D-CE49-89D2-1F0AF9D9FC8B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860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F1C8F-EA2D-CE49-89D2-1F0AF9D9FC8B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630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09C37-775E-849F-815B-64470141E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FB3FD1-BCEA-B04A-61AA-01043C633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07A97B-6B28-4B51-BB49-667BA94F5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C80F09-BFD0-E597-7C3C-5FAFB6E41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3A31DA-D58D-34A8-8F94-B81397C14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3643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458F3F-4489-5F17-B003-7CBCA5337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16F1D0-51D4-DE8B-5A3E-24B101962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9C2289-E535-B59D-AEF0-154330395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8E8E8F-8476-06AA-7461-DF37C0F79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7A1971-73DD-873C-FB63-E6633DB84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6233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117BC1-365E-2312-9946-71C91F68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C78A22-3D7D-C2FF-189B-3B055DDAC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45BCAB-2203-6BE4-356F-E981C0F81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913FAC-CB65-B487-6B68-9B6C99DC9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0ECF5E-9EB4-A666-C2FE-71E46A915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690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9B66D1-1C99-27BA-924C-5130E3092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7CFF97-AB0D-55A2-7DE9-3761524FDA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E8D3146-8F7D-C3AF-4D5F-03447BBBB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3E1768-7CFF-5A45-B959-A8BD69DAC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73F408-5502-A048-004F-9F1607F96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1515FD-30F3-BFD4-7733-1556B8D8F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8712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3330C8-9090-263E-FAC8-BCF832170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FBF49D-3DAC-C352-54DD-6DA930A5D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3124521-BF5D-623B-46BC-09AA2524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8FD99EE-ED33-3CAB-F772-66995835D5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F435D0E-966E-2076-612A-443C81529B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936F92-EC87-A52E-A2A0-4C10990BA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7A96E68-EC9A-C085-567E-2BEB4D17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29B03F2-0851-4691-24B5-B5339B81A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75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E2844-B08A-990F-E02C-719062BB1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8C44B4C-F252-EADC-4407-3873242DB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5F29BA5-8D16-2B16-D1D1-C1F0DE72B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1F2D4E9-6DE0-3FBA-E0DC-200150E75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704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7D7454C-8393-38B5-45A9-32AF02E2C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74CC4BC-7000-2129-CC04-40C6F416E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C1AE01-20EB-4483-8488-453AC98B0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284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11364-6D5B-37FB-B99C-5BF203776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5EDBCD-1190-A096-F761-4AE1039D8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1C990FA-1788-9AA9-2E0D-5728F84DD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9F05AA-31B2-123A-009C-E325AFBD9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248174-4FA0-DD62-E49F-16CE69511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1681B63-3F7C-4E91-DF27-81D10339B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5683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4619B-A12B-011D-D14E-A4DBA1809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ACBB78E-4A86-E4F1-AB3A-5CA2918888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A5DDD1-39A0-1BFD-C59B-78159877A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5239ED-A866-010E-44AC-8EA1FB5AE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14E5AC-31FD-A1C0-EF33-F26F3B60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65636D-CD41-58AB-9C1F-8B12B1387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777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8E5E19-AC46-C5C7-035B-7CC4B836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D66DBB-7A34-D9DF-1D06-3689FDA3D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FC69BB-C119-687C-F370-BBA8795E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85CE00-4BF8-3A45-B5EC-E4315A53A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CD1686-39B4-C413-8FB6-B1ED97A1E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5654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B523FE0-1CE6-BB55-EB52-0086C57BF3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E994AA-0FDA-BC4A-B316-336C782D1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A639A0-ADEA-63F0-F0EA-9F156E71E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32EBB8-E984-C34C-A7AE-272790C03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311ACF-675D-F1B3-6255-9DBDC8E43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6562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CA296DF-8FB4-0988-F35D-479E9E565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CF0A0A-C7F4-1581-4455-AE1C078C8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30AE02-2517-A088-A277-6FC45A4630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71E18-3B09-704E-8454-D6BD818052B5}" type="datetimeFigureOut">
              <a:rPr lang="es-CO" smtClean="0"/>
              <a:t>18/04/23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D429CD-1DA7-0390-3AB9-92C0B23C90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178258-8FBC-198E-AD67-133C4605B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7F2E0-0877-6844-983E-92F0904D706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8779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B50B07-4EB6-4096-9D7B-D3A7308BBB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CO" dirty="0"/>
              <a:t>Seleccionar una empresa y diligenciar los siguientes formatos</a:t>
            </a:r>
          </a:p>
        </p:txBody>
      </p:sp>
    </p:spTree>
    <p:extLst>
      <p:ext uri="{BB962C8B-B14F-4D97-AF65-F5344CB8AC3E}">
        <p14:creationId xmlns:p14="http://schemas.microsoft.com/office/powerpoint/2010/main" val="161172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C21149E-D616-0D91-2C83-9FD9318EE4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58" b="7796"/>
          <a:stretch/>
        </p:blipFill>
        <p:spPr>
          <a:xfrm>
            <a:off x="271463" y="-1"/>
            <a:ext cx="5601547" cy="686508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62A1244-2406-0B29-2A50-C65FEC45AC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74" b="6267"/>
          <a:stretch/>
        </p:blipFill>
        <p:spPr>
          <a:xfrm>
            <a:off x="6265285" y="13045"/>
            <a:ext cx="5469517" cy="684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49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A5DC13-F4C8-C594-E9DC-5D2A5D795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La IDEA</a:t>
            </a:r>
            <a:br>
              <a:rPr lang="es-CO" dirty="0"/>
            </a:br>
            <a:br>
              <a:rPr lang="es-CO" dirty="0"/>
            </a:br>
            <a:r>
              <a:rPr lang="es-CO" b="1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Qué: </a:t>
            </a:r>
            <a:r>
              <a:rPr lang="es-CO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Tema o problema que vamos a solucionar</a:t>
            </a:r>
            <a:br>
              <a:rPr lang="es-CO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</a:br>
            <a:br>
              <a:rPr lang="es-CO" dirty="0"/>
            </a:br>
            <a:r>
              <a:rPr lang="es-CO" b="1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Para Quién: </a:t>
            </a:r>
            <a:r>
              <a:rPr lang="es-CO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Público Objetivo</a:t>
            </a:r>
            <a:br>
              <a:rPr lang="es-CO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</a:br>
            <a:br>
              <a:rPr lang="es-CO" dirty="0"/>
            </a:br>
            <a:r>
              <a:rPr lang="es-CO" b="1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Cómo: </a:t>
            </a:r>
            <a:r>
              <a:rPr lang="es-CO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Entrevistas Editadas</a:t>
            </a:r>
            <a:r>
              <a:rPr lang="es-CO" dirty="0">
                <a:solidFill>
                  <a:srgbClr val="202124"/>
                </a:solidFill>
                <a:latin typeface="Roboto" panose="02000000000000000000" pitchFamily="2" charset="0"/>
              </a:rPr>
              <a:t>, Documentales, Testimoniales e Informes Especiales.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48032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345828F-8BC7-E209-DAF5-5ED75F00DD04}"/>
              </a:ext>
            </a:extLst>
          </p:cNvPr>
          <p:cNvSpPr txBox="1"/>
          <p:nvPr/>
        </p:nvSpPr>
        <p:spPr>
          <a:xfrm>
            <a:off x="716756" y="866845"/>
            <a:ext cx="1075848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Mi podcast sobre: </a:t>
            </a:r>
            <a:r>
              <a:rPr lang="es-CO" sz="3600" dirty="0">
                <a:solidFill>
                  <a:srgbClr val="202124"/>
                </a:solidFill>
                <a:latin typeface="Roboto" panose="02000000000000000000" pitchFamily="2" charset="0"/>
              </a:rPr>
              <a:t>C</a:t>
            </a:r>
            <a:r>
              <a:rPr lang="es-CO" sz="36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readores de Internet</a:t>
            </a:r>
            <a:br>
              <a:rPr lang="es-CO" sz="3600" dirty="0"/>
            </a:br>
            <a:r>
              <a:rPr lang="es-CO" sz="36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ayuda a: </a:t>
            </a:r>
            <a:r>
              <a:rPr lang="es-CO" sz="36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personas buscando explorar nuevos campos profesionales</a:t>
            </a:r>
            <a:br>
              <a:rPr lang="es-CO" sz="3600" dirty="0"/>
            </a:br>
            <a:r>
              <a:rPr lang="es-CO" sz="36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que quieren: </a:t>
            </a:r>
            <a:r>
              <a:rPr lang="es-CO" sz="36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inspirarse escuchando ejemplos concretos sobre personas que triunfaron </a:t>
            </a:r>
            <a:br>
              <a:rPr lang="es-CO" sz="3600" dirty="0"/>
            </a:br>
            <a:r>
              <a:rPr lang="es-CO" sz="36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por medio de: </a:t>
            </a:r>
            <a:r>
              <a:rPr lang="es-CO" sz="36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entrevistas íntimas </a:t>
            </a:r>
            <a:br>
              <a:rPr lang="es-CO" sz="3600" dirty="0"/>
            </a:br>
            <a:r>
              <a:rPr lang="es-CO" sz="36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que: </a:t>
            </a:r>
            <a:r>
              <a:rPr lang="es-CO" sz="36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inspiren, eduquen, informan y den herramientas</a:t>
            </a:r>
            <a:br>
              <a:rPr lang="es-CO" sz="3600" dirty="0"/>
            </a:br>
            <a:r>
              <a:rPr lang="es-CO" sz="36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a diferencia de: </a:t>
            </a:r>
            <a:r>
              <a:rPr lang="es-CO" sz="36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Canales de YouTube, portales web y redes sociales. 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3254692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345828F-8BC7-E209-DAF5-5ED75F00DD04}"/>
              </a:ext>
            </a:extLst>
          </p:cNvPr>
          <p:cNvSpPr txBox="1"/>
          <p:nvPr/>
        </p:nvSpPr>
        <p:spPr>
          <a:xfrm>
            <a:off x="609599" y="302359"/>
            <a:ext cx="1130617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Mi podcast sobre: </a:t>
            </a:r>
            <a:r>
              <a:rPr lang="es-CO" sz="28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Transformación digital para los negocios</a:t>
            </a:r>
            <a:br>
              <a:rPr lang="es-CO" sz="2800" dirty="0"/>
            </a:br>
            <a:br>
              <a:rPr lang="es-CO" sz="2800" dirty="0"/>
            </a:br>
            <a:r>
              <a:rPr lang="es-CO" sz="28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ayuda a: </a:t>
            </a:r>
            <a:r>
              <a:rPr lang="es-CO" sz="28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emprendedores interesados en encontrar nuevos clientes a través de la Internet</a:t>
            </a:r>
            <a:br>
              <a:rPr lang="es-CO" sz="2800" dirty="0"/>
            </a:br>
            <a:br>
              <a:rPr lang="es-CO" sz="2800" dirty="0"/>
            </a:br>
            <a:r>
              <a:rPr lang="es-CO" sz="28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que quieren: </a:t>
            </a:r>
            <a:r>
              <a:rPr lang="es-CO" sz="28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inspirarse escuchando ejemplos concretos sobre los recursos más avanzados para mantener su empresa en la vanguardia digital</a:t>
            </a:r>
            <a:br>
              <a:rPr lang="es-CO" sz="2800" dirty="0"/>
            </a:br>
            <a:br>
              <a:rPr lang="es-CO" sz="2800" dirty="0"/>
            </a:br>
            <a:r>
              <a:rPr lang="es-CO" sz="28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por medio de: </a:t>
            </a:r>
            <a:r>
              <a:rPr lang="es-CO" sz="28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entrevistas íntimas con expertos y reportes actualizados</a:t>
            </a:r>
            <a:br>
              <a:rPr lang="es-CO" sz="2800" dirty="0"/>
            </a:br>
            <a:br>
              <a:rPr lang="es-CO" sz="2800" dirty="0"/>
            </a:br>
            <a:r>
              <a:rPr lang="es-CO" sz="28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que: </a:t>
            </a:r>
            <a:r>
              <a:rPr lang="es-CO" sz="28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inspiren, entretengan, informen y eduquen</a:t>
            </a:r>
            <a:br>
              <a:rPr lang="es-CO" sz="2800" dirty="0"/>
            </a:br>
            <a:br>
              <a:rPr lang="es-CO" sz="2800" dirty="0"/>
            </a:br>
            <a:r>
              <a:rPr lang="es-CO" sz="280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a diferencia de: </a:t>
            </a:r>
            <a:r>
              <a:rPr lang="es-CO" sz="280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Canales de YouTube, portales web y redes sociales. 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1322456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9C4F94-001D-994D-9707-AEF68BFF16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03" t="32647" r="64473" b="44670"/>
          <a:stretch/>
        </p:blipFill>
        <p:spPr>
          <a:xfrm>
            <a:off x="515617" y="1745673"/>
            <a:ext cx="3399021" cy="198723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3D947B1-0D34-C0AD-A6B0-C6840900D7BB}"/>
              </a:ext>
            </a:extLst>
          </p:cNvPr>
          <p:cNvSpPr txBox="1"/>
          <p:nvPr/>
        </p:nvSpPr>
        <p:spPr>
          <a:xfrm>
            <a:off x="4459096" y="1532168"/>
            <a:ext cx="72172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>
                <a:solidFill>
                  <a:schemeClr val="accent1">
                    <a:lumMod val="75000"/>
                  </a:schemeClr>
                </a:solidFill>
              </a:rPr>
              <a:t>Crea públicos basados en los datos que tiene disponible Facebook: intereses, datos demográficos, comportamientos, entre otros. </a:t>
            </a:r>
          </a:p>
          <a:p>
            <a:endParaRPr lang="es-CO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CO" sz="3200" b="1" dirty="0">
                <a:solidFill>
                  <a:schemeClr val="accent1">
                    <a:lumMod val="75000"/>
                  </a:schemeClr>
                </a:solidFill>
              </a:rPr>
              <a:t>Ejemplo: </a:t>
            </a:r>
            <a:r>
              <a:rPr lang="es-CO" sz="3200" dirty="0">
                <a:solidFill>
                  <a:schemeClr val="accent1">
                    <a:lumMod val="75000"/>
                  </a:schemeClr>
                </a:solidFill>
              </a:rPr>
              <a:t>Mujeres entre los 30 y 55 años, casadas y con hijos, con título universitario, que trabajen en el rubro de ventas y les interese los bienes raíces. </a:t>
            </a:r>
          </a:p>
        </p:txBody>
      </p:sp>
    </p:spTree>
    <p:extLst>
      <p:ext uri="{BB962C8B-B14F-4D97-AF65-F5344CB8AC3E}">
        <p14:creationId xmlns:p14="http://schemas.microsoft.com/office/powerpoint/2010/main" val="2513653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6525157-D340-224A-B074-0E880181D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38" t="26847" r="46081" b="30811"/>
          <a:stretch/>
        </p:blipFill>
        <p:spPr>
          <a:xfrm>
            <a:off x="6121942" y="1"/>
            <a:ext cx="6070058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90C33C2-ECFA-A844-AD50-DEB07DE666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44" t="26667" r="46081" b="30450"/>
          <a:stretch/>
        </p:blipFill>
        <p:spPr>
          <a:xfrm>
            <a:off x="0" y="-1"/>
            <a:ext cx="5857103" cy="686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16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4B930DD-01BA-4440-BB2D-5736B4DDC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92" t="16035" r="22264" b="1442"/>
          <a:stretch/>
        </p:blipFill>
        <p:spPr>
          <a:xfrm>
            <a:off x="2721143" y="127963"/>
            <a:ext cx="5825833" cy="662105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6548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A4D8573-459E-F246-8FE7-376C91F745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418" t="18919" r="21884" b="9009"/>
          <a:stretch/>
        </p:blipFill>
        <p:spPr>
          <a:xfrm>
            <a:off x="86498" y="1"/>
            <a:ext cx="5434964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3EF40EC-A48D-C548-AB4A-092AA7D50682}"/>
              </a:ext>
            </a:extLst>
          </p:cNvPr>
          <p:cNvSpPr txBox="1"/>
          <p:nvPr/>
        </p:nvSpPr>
        <p:spPr>
          <a:xfrm>
            <a:off x="6005383" y="1342162"/>
            <a:ext cx="51239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FF0000"/>
                </a:solidFill>
              </a:rPr>
              <a:t>Reconocimiento</a:t>
            </a:r>
            <a:endParaRPr lang="es-CO" dirty="0">
              <a:solidFill>
                <a:srgbClr val="FF0000"/>
              </a:solidFill>
            </a:endParaRPr>
          </a:p>
          <a:p>
            <a:r>
              <a:rPr lang="es-CO" b="1" dirty="0"/>
              <a:t>Cuándo</a:t>
            </a:r>
            <a:r>
              <a:rPr lang="es-CO" dirty="0"/>
              <a:t>: principios de enero</a:t>
            </a:r>
            <a:br>
              <a:rPr lang="es-CO" dirty="0"/>
            </a:br>
            <a:r>
              <a:rPr lang="es-CO" b="1" dirty="0"/>
              <a:t>Cómo</a:t>
            </a:r>
            <a:r>
              <a:rPr lang="es-CO" dirty="0"/>
              <a:t>: fotos y videos de los anillos de </a:t>
            </a:r>
            <a:r>
              <a:rPr lang="es-CO" dirty="0" err="1"/>
              <a:t>Mangata</a:t>
            </a:r>
            <a:r>
              <a:rPr lang="es-CO" dirty="0"/>
              <a:t> &amp; Gallo con temática de San Valentín en Instagram</a:t>
            </a:r>
          </a:p>
          <a:p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20C5767-E969-8541-8F7E-2A258E7273C7}"/>
              </a:ext>
            </a:extLst>
          </p:cNvPr>
          <p:cNvSpPr txBox="1"/>
          <p:nvPr/>
        </p:nvSpPr>
        <p:spPr>
          <a:xfrm>
            <a:off x="6005383" y="2950690"/>
            <a:ext cx="49427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FF0000"/>
                </a:solidFill>
              </a:rPr>
              <a:t>Consideración</a:t>
            </a:r>
            <a:endParaRPr lang="es-CO" dirty="0">
              <a:solidFill>
                <a:srgbClr val="FF0000"/>
              </a:solidFill>
            </a:endParaRPr>
          </a:p>
          <a:p>
            <a:r>
              <a:rPr lang="es-CO" b="1" dirty="0"/>
              <a:t>Cuándo</a:t>
            </a:r>
            <a:r>
              <a:rPr lang="es-CO" dirty="0"/>
              <a:t>: mediados de enero</a:t>
            </a:r>
            <a:br>
              <a:rPr lang="es-CO" dirty="0"/>
            </a:br>
            <a:r>
              <a:rPr lang="es-CO" b="1" dirty="0"/>
              <a:t>Cómo</a:t>
            </a:r>
            <a:r>
              <a:rPr lang="es-CO" dirty="0"/>
              <a:t>: testimonios de clientes y anillos de compromiso de diferentes estilos con temática de San Valentín.</a:t>
            </a:r>
          </a:p>
          <a:p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4D29532-BB31-7347-9546-5BCD95C5FAE6}"/>
              </a:ext>
            </a:extLst>
          </p:cNvPr>
          <p:cNvSpPr txBox="1"/>
          <p:nvPr/>
        </p:nvSpPr>
        <p:spPr>
          <a:xfrm>
            <a:off x="6030097" y="4917988"/>
            <a:ext cx="46584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FF0000"/>
                </a:solidFill>
              </a:rPr>
              <a:t>Conversión</a:t>
            </a:r>
            <a:endParaRPr lang="es-CO" dirty="0">
              <a:solidFill>
                <a:srgbClr val="FF0000"/>
              </a:solidFill>
            </a:endParaRPr>
          </a:p>
          <a:p>
            <a:r>
              <a:rPr lang="es-CO" b="1" dirty="0"/>
              <a:t>Cuándo</a:t>
            </a:r>
            <a:r>
              <a:rPr lang="es-CO" dirty="0"/>
              <a:t>: finales de enero (de modo que haya tiempo de ajustar el tamaño de los anillos y gestionar el envío)</a:t>
            </a:r>
            <a:br>
              <a:rPr lang="es-CO" dirty="0"/>
            </a:br>
            <a:r>
              <a:rPr lang="es-CO" b="1" dirty="0"/>
              <a:t>Cómo</a:t>
            </a:r>
            <a:r>
              <a:rPr lang="es-CO" dirty="0"/>
              <a:t>: descuento especial del 10% y envío gratuito para todos los anillos de compromiso</a:t>
            </a:r>
          </a:p>
          <a:p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B3F3B13-3B46-6440-A0FE-44C42E7A3089}"/>
              </a:ext>
            </a:extLst>
          </p:cNvPr>
          <p:cNvSpPr txBox="1"/>
          <p:nvPr/>
        </p:nvSpPr>
        <p:spPr>
          <a:xfrm>
            <a:off x="6005383" y="506628"/>
            <a:ext cx="5857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Campaña de publicidad Empresa de Joyas </a:t>
            </a:r>
            <a:r>
              <a:rPr lang="es-CO" dirty="0" err="1"/>
              <a:t>Mangata</a:t>
            </a:r>
            <a:r>
              <a:rPr lang="es-CO" dirty="0"/>
              <a:t> &amp; Gallo </a:t>
            </a:r>
          </a:p>
        </p:txBody>
      </p:sp>
    </p:spTree>
    <p:extLst>
      <p:ext uri="{BB962C8B-B14F-4D97-AF65-F5344CB8AC3E}">
        <p14:creationId xmlns:p14="http://schemas.microsoft.com/office/powerpoint/2010/main" val="1899229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795C83D-C764-F845-91DE-5D24647FC0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36" t="49998" r="25912" b="11712"/>
          <a:stretch/>
        </p:blipFill>
        <p:spPr>
          <a:xfrm>
            <a:off x="3128143" y="76538"/>
            <a:ext cx="5935714" cy="678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20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B62853C-AEAC-1041-9E70-26E15E0AA4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27" t="28468" r="20759" b="28108"/>
          <a:stretch/>
        </p:blipFill>
        <p:spPr>
          <a:xfrm>
            <a:off x="0" y="179173"/>
            <a:ext cx="12095544" cy="643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06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E3DE534-9A88-C04B-A5C7-5E7E3A68EE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03" t="34568" r="20171" b="20494"/>
          <a:stretch/>
        </p:blipFill>
        <p:spPr>
          <a:xfrm>
            <a:off x="161097" y="244848"/>
            <a:ext cx="11787887" cy="647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34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BC9260D-7E64-F84D-B3E9-1044B75433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51" t="40247" r="23148" b="18271"/>
          <a:stretch/>
        </p:blipFill>
        <p:spPr>
          <a:xfrm>
            <a:off x="296561" y="2935"/>
            <a:ext cx="11343503" cy="685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9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167EA9A-A882-6941-936B-16BB21F7F5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2" t="44690" r="22994" b="13087"/>
          <a:stretch/>
        </p:blipFill>
        <p:spPr>
          <a:xfrm>
            <a:off x="334547" y="36878"/>
            <a:ext cx="11148378" cy="678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6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57F58F-859F-9C4C-8086-628837371F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33" t="29383" r="22686" b="18519"/>
          <a:stretch/>
        </p:blipFill>
        <p:spPr>
          <a:xfrm>
            <a:off x="1507527" y="0"/>
            <a:ext cx="9267568" cy="686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9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C3BD3FD-C07E-2F47-841A-72BBE0F8AC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2" t="34568" r="22994" b="15061"/>
          <a:stretch/>
        </p:blipFill>
        <p:spPr>
          <a:xfrm>
            <a:off x="1388075" y="22293"/>
            <a:ext cx="9415849" cy="683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08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CC16120-1576-DC4D-BB18-3DFA08CE8D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33" t="34054" r="23124" b="20541"/>
          <a:stretch/>
        </p:blipFill>
        <p:spPr>
          <a:xfrm>
            <a:off x="815545" y="0"/>
            <a:ext cx="10404390" cy="682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83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B13BC25-128E-8F4F-B5DA-628B580232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83" t="34774" r="22898" b="18378"/>
          <a:stretch/>
        </p:blipFill>
        <p:spPr>
          <a:xfrm>
            <a:off x="704335" y="0"/>
            <a:ext cx="10286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04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8CA5180-F9F1-EA40-B9D0-4146D7962E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76" t="34321" r="24228" b="25926"/>
          <a:stretch/>
        </p:blipFill>
        <p:spPr>
          <a:xfrm>
            <a:off x="296562" y="18838"/>
            <a:ext cx="11257005" cy="683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53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8465CE1-9D1C-FD40-AF12-449E7A8F69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36" t="34955" r="24361" b="28108"/>
          <a:stretch/>
        </p:blipFill>
        <p:spPr>
          <a:xfrm>
            <a:off x="0" y="-1"/>
            <a:ext cx="11948984" cy="686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50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1B6A596-2690-FB4D-9E8A-821130F322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23" t="34594" r="24474" b="27748"/>
          <a:stretch/>
        </p:blipFill>
        <p:spPr>
          <a:xfrm>
            <a:off x="286300" y="0"/>
            <a:ext cx="11619400" cy="680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14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A5427D-D957-C847-898C-AB020A25F1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55" t="34054" r="20307" b="14955"/>
          <a:stretch/>
        </p:blipFill>
        <p:spPr>
          <a:xfrm>
            <a:off x="593124" y="-1"/>
            <a:ext cx="10655134" cy="68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639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348</Words>
  <Application>Microsoft Macintosh PowerPoint</Application>
  <PresentationFormat>Panorámica</PresentationFormat>
  <Paragraphs>16</Paragraphs>
  <Slides>22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Roboto</vt:lpstr>
      <vt:lpstr>Tema de Office</vt:lpstr>
      <vt:lpstr>Seleccionar una empresa y diligenciar los siguientes formatos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Seleccionar una empresa y diligenciar los siguientes formatos</dc:title>
  <dc:creator>Damian Andres Arias Lotero</dc:creator>
  <cp:lastModifiedBy>Damian Andres Arias Lotero</cp:lastModifiedBy>
  <cp:revision>2</cp:revision>
  <dcterms:created xsi:type="dcterms:W3CDTF">2023-04-19T01:20:44Z</dcterms:created>
  <dcterms:modified xsi:type="dcterms:W3CDTF">2023-04-19T01:56:41Z</dcterms:modified>
</cp:coreProperties>
</file>